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58" r:id="rId9"/>
    <p:sldId id="259" r:id="rId10"/>
    <p:sldId id="261" r:id="rId11"/>
    <p:sldId id="260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1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69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1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94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71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76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4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0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70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A5FD3-4DD8-C743-8F8E-1E7B5DFB94D6}" type="datetimeFigureOut">
              <a:rPr lang="en-US" smtClean="0"/>
              <a:t>8/9/12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9101E-46DA-2349-AC16-0598E2C1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4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6304002"/>
            <a:ext cx="2604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Blaine Killen</a:t>
            </a:r>
            <a:endParaRPr lang="en-US" sz="3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15" y="273315"/>
            <a:ext cx="1681808" cy="168180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62508" y="2661910"/>
            <a:ext cx="7641979" cy="14003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Locked in Mecca</a:t>
            </a:r>
            <a:endParaRPr lang="en-US" sz="8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9408" y="419428"/>
            <a:ext cx="1535695" cy="15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V="1">
            <a:off x="0" y="0"/>
            <a:ext cx="9174480" cy="11014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v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85"/>
            <a:ext cx="9174480" cy="129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9894" y="281752"/>
            <a:ext cx="25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254061"/>
                </a:solidFill>
              </a:rPr>
              <a:t>Nostalgia</a:t>
            </a:r>
            <a:endParaRPr lang="en-US" sz="4000" dirty="0">
              <a:solidFill>
                <a:srgbClr val="25406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11" y="153152"/>
            <a:ext cx="707886" cy="707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1485"/>
            <a:ext cx="9174481" cy="57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V="1">
            <a:off x="0" y="0"/>
            <a:ext cx="9174480" cy="11014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v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85"/>
            <a:ext cx="9174480" cy="129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9894" y="281752"/>
            <a:ext cx="25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254061"/>
                </a:solidFill>
              </a:rPr>
              <a:t>Time Based</a:t>
            </a:r>
            <a:endParaRPr lang="en-US" sz="4000" dirty="0">
              <a:solidFill>
                <a:srgbClr val="2540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1501538"/>
            <a:ext cx="91315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254061"/>
                </a:solidFill>
              </a:rPr>
              <a:t>Hajj begins on the twelfth month</a:t>
            </a:r>
          </a:p>
          <a:p>
            <a:endParaRPr lang="en-US" sz="3000" dirty="0">
              <a:solidFill>
                <a:srgbClr val="254061"/>
              </a:solidFill>
            </a:endParaRPr>
          </a:p>
          <a:p>
            <a:r>
              <a:rPr lang="en-US" sz="3000" dirty="0" smtClean="0">
                <a:solidFill>
                  <a:srgbClr val="254061"/>
                </a:solidFill>
              </a:rPr>
              <a:t>Second day- </a:t>
            </a:r>
            <a:r>
              <a:rPr lang="en-US" sz="3000" dirty="0" err="1" smtClean="0">
                <a:solidFill>
                  <a:srgbClr val="254061"/>
                </a:solidFill>
              </a:rPr>
              <a:t>Arafah</a:t>
            </a:r>
            <a:endParaRPr lang="en-US" sz="3000" dirty="0" smtClean="0">
              <a:solidFill>
                <a:srgbClr val="254061"/>
              </a:solidFill>
            </a:endParaRPr>
          </a:p>
          <a:p>
            <a:endParaRPr lang="en-US" sz="3000" dirty="0">
              <a:solidFill>
                <a:srgbClr val="254061"/>
              </a:solidFill>
            </a:endParaRPr>
          </a:p>
          <a:p>
            <a:r>
              <a:rPr lang="en-US" sz="3000" dirty="0" smtClean="0">
                <a:solidFill>
                  <a:srgbClr val="254061"/>
                </a:solidFill>
              </a:rPr>
              <a:t>Mina- Throw stones at a pillar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11" y="153152"/>
            <a:ext cx="707886" cy="707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480" y="1168399"/>
            <a:ext cx="2921000" cy="535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V="1">
            <a:off x="0" y="0"/>
            <a:ext cx="9174480" cy="11014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v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85"/>
            <a:ext cx="9174480" cy="129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9894" y="281752"/>
            <a:ext cx="25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254061"/>
                </a:solidFill>
              </a:rPr>
              <a:t>Importance</a:t>
            </a:r>
            <a:endParaRPr lang="en-US" sz="4000" dirty="0">
              <a:solidFill>
                <a:srgbClr val="2540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1501538"/>
            <a:ext cx="91315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254061"/>
                </a:solidFill>
              </a:rPr>
              <a:t>Preserves disciplines an rituals</a:t>
            </a:r>
          </a:p>
          <a:p>
            <a:endParaRPr lang="en-US" sz="3000" dirty="0">
              <a:solidFill>
                <a:srgbClr val="254061"/>
              </a:solidFill>
            </a:endParaRPr>
          </a:p>
          <a:p>
            <a:r>
              <a:rPr lang="en-US" sz="3000" dirty="0" smtClean="0">
                <a:solidFill>
                  <a:srgbClr val="254061"/>
                </a:solidFill>
              </a:rPr>
              <a:t>Prayer and pilgrimage prevent free thought</a:t>
            </a:r>
          </a:p>
          <a:p>
            <a:endParaRPr lang="en-US" sz="3000" dirty="0" smtClean="0">
              <a:solidFill>
                <a:srgbClr val="254061"/>
              </a:solidFill>
            </a:endParaRPr>
          </a:p>
          <a:p>
            <a:r>
              <a:rPr lang="en-US" sz="3000" dirty="0" smtClean="0">
                <a:solidFill>
                  <a:srgbClr val="254061"/>
                </a:solidFill>
              </a:rPr>
              <a:t>Bystander effect on one geographical area</a:t>
            </a:r>
            <a:endParaRPr lang="en-US" sz="3000" dirty="0">
              <a:solidFill>
                <a:srgbClr val="25406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11" y="153152"/>
            <a:ext cx="707886" cy="707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243" y="4834952"/>
            <a:ext cx="2854159" cy="18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9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304002"/>
            <a:ext cx="2604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Blaine Killen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15" y="273315"/>
            <a:ext cx="1681808" cy="16818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3942" y="2661910"/>
            <a:ext cx="7641979" cy="14003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Locked in Mecca</a:t>
            </a:r>
            <a:endParaRPr lang="en-US" sz="8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9408" y="419428"/>
            <a:ext cx="1535695" cy="15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3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V="1">
            <a:off x="0" y="0"/>
            <a:ext cx="9174480" cy="11014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v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85"/>
            <a:ext cx="9174480" cy="129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9894" y="281752"/>
            <a:ext cx="25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254061"/>
                </a:solidFill>
              </a:rPr>
              <a:t>Locative</a:t>
            </a:r>
            <a:endParaRPr lang="en-US" sz="4000" dirty="0">
              <a:solidFill>
                <a:srgbClr val="2540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1501538"/>
            <a:ext cx="91315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254061"/>
                </a:solidFill>
              </a:rPr>
              <a:t>Praying rituals</a:t>
            </a:r>
          </a:p>
          <a:p>
            <a:endParaRPr lang="en-US" sz="3000" dirty="0">
              <a:solidFill>
                <a:srgbClr val="254061"/>
              </a:solidFill>
            </a:endParaRPr>
          </a:p>
          <a:p>
            <a:r>
              <a:rPr lang="en-US" sz="3000" dirty="0" smtClean="0">
                <a:solidFill>
                  <a:srgbClr val="254061"/>
                </a:solidFill>
              </a:rPr>
              <a:t>Geographic concentration of Muslims</a:t>
            </a:r>
          </a:p>
          <a:p>
            <a:endParaRPr lang="en-US" sz="3000" dirty="0">
              <a:solidFill>
                <a:srgbClr val="254061"/>
              </a:solidFill>
            </a:endParaRPr>
          </a:p>
          <a:p>
            <a:r>
              <a:rPr lang="en-US" sz="3000" dirty="0">
                <a:solidFill>
                  <a:srgbClr val="254061"/>
                </a:solidFill>
              </a:rPr>
              <a:t>Pilgrimage to Mecca</a:t>
            </a:r>
          </a:p>
          <a:p>
            <a:endParaRPr lang="en-US" sz="3000" dirty="0">
              <a:solidFill>
                <a:srgbClr val="25406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11" y="153152"/>
            <a:ext cx="7078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5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0800000" flipV="1">
            <a:off x="0" y="0"/>
            <a:ext cx="9174480" cy="11014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av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85"/>
            <a:ext cx="9174480" cy="129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39894" y="281752"/>
            <a:ext cx="25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254061"/>
                </a:solidFill>
              </a:rPr>
              <a:t>Praying</a:t>
            </a:r>
            <a:endParaRPr lang="en-US" sz="4000" dirty="0">
              <a:solidFill>
                <a:srgbClr val="25406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" y="1501538"/>
            <a:ext cx="9131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254061"/>
                </a:solidFill>
              </a:rPr>
              <a:t>Praying towards Mecca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11" y="153152"/>
            <a:ext cx="707886" cy="707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7413"/>
          <a:stretch/>
        </p:blipFill>
        <p:spPr>
          <a:xfrm>
            <a:off x="-2" y="2137975"/>
            <a:ext cx="9174481" cy="47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69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V="1">
            <a:off x="0" y="0"/>
            <a:ext cx="9174480" cy="11014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v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85"/>
            <a:ext cx="9174480" cy="129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9894" y="281752"/>
            <a:ext cx="25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254061"/>
                </a:solidFill>
              </a:rPr>
              <a:t>Praying</a:t>
            </a:r>
            <a:endParaRPr lang="en-US" sz="4000" dirty="0">
              <a:solidFill>
                <a:srgbClr val="2540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1501538"/>
            <a:ext cx="91315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254061"/>
                </a:solidFill>
              </a:rPr>
              <a:t>Must face towards Mecca</a:t>
            </a:r>
          </a:p>
          <a:p>
            <a:endParaRPr lang="en-US" sz="3000" dirty="0">
              <a:solidFill>
                <a:srgbClr val="254061"/>
              </a:solidFill>
            </a:endParaRPr>
          </a:p>
          <a:p>
            <a:r>
              <a:rPr lang="en-US" sz="3000" dirty="0" smtClean="0">
                <a:solidFill>
                  <a:srgbClr val="254061"/>
                </a:solidFill>
              </a:rPr>
              <a:t>Pray five times a day</a:t>
            </a:r>
          </a:p>
          <a:p>
            <a:endParaRPr lang="en-US" sz="3000" dirty="0" smtClean="0">
              <a:solidFill>
                <a:srgbClr val="254061"/>
              </a:solidFill>
            </a:endParaRPr>
          </a:p>
          <a:p>
            <a:r>
              <a:rPr lang="en-US" sz="3000" dirty="0" smtClean="0">
                <a:solidFill>
                  <a:srgbClr val="254061"/>
                </a:solidFill>
              </a:rPr>
              <a:t>Sin if not prayed in correct direction</a:t>
            </a:r>
            <a:endParaRPr lang="en-US" sz="3000" dirty="0">
              <a:solidFill>
                <a:srgbClr val="25406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11" y="153152"/>
            <a:ext cx="707886" cy="7078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436" y="4551260"/>
            <a:ext cx="2884302" cy="189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4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V="1">
            <a:off x="0" y="0"/>
            <a:ext cx="9174480" cy="11014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v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85"/>
            <a:ext cx="9174480" cy="129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6690" y="281752"/>
            <a:ext cx="3579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254061"/>
                </a:solidFill>
              </a:rPr>
              <a:t>Demographics</a:t>
            </a:r>
            <a:endParaRPr lang="en-US" sz="4000" dirty="0">
              <a:solidFill>
                <a:srgbClr val="25406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11" y="153152"/>
            <a:ext cx="707886" cy="707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54" y="2131651"/>
            <a:ext cx="8112004" cy="375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4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V="1">
            <a:off x="0" y="0"/>
            <a:ext cx="9174480" cy="11014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v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85"/>
            <a:ext cx="9174480" cy="129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9894" y="281752"/>
            <a:ext cx="25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254061"/>
                </a:solidFill>
              </a:rPr>
              <a:t>Sunni</a:t>
            </a:r>
            <a:endParaRPr lang="en-US" sz="4000" dirty="0">
              <a:solidFill>
                <a:srgbClr val="2540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1501538"/>
            <a:ext cx="91315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254061"/>
                </a:solidFill>
              </a:rPr>
              <a:t>Largest Sect of Islam</a:t>
            </a:r>
          </a:p>
          <a:p>
            <a:endParaRPr lang="en-US" sz="3000" dirty="0">
              <a:solidFill>
                <a:srgbClr val="254061"/>
              </a:solidFill>
            </a:endParaRPr>
          </a:p>
          <a:p>
            <a:r>
              <a:rPr lang="en-US" sz="3000" dirty="0" smtClean="0">
                <a:solidFill>
                  <a:srgbClr val="254061"/>
                </a:solidFill>
              </a:rPr>
              <a:t>70 to 90 percent of all Muslims</a:t>
            </a:r>
          </a:p>
          <a:p>
            <a:endParaRPr lang="en-US" sz="3000" dirty="0" smtClean="0">
              <a:solidFill>
                <a:srgbClr val="254061"/>
              </a:solidFill>
            </a:endParaRPr>
          </a:p>
          <a:p>
            <a:r>
              <a:rPr lang="en-US" sz="3000" dirty="0" smtClean="0">
                <a:solidFill>
                  <a:srgbClr val="254061"/>
                </a:solidFill>
              </a:rPr>
              <a:t>History links them to land</a:t>
            </a:r>
            <a:endParaRPr lang="en-US" sz="3000" dirty="0">
              <a:solidFill>
                <a:srgbClr val="25406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11" y="153152"/>
            <a:ext cx="707886" cy="707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74" y="4731922"/>
            <a:ext cx="2604105" cy="173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2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V="1">
            <a:off x="0" y="0"/>
            <a:ext cx="9174480" cy="11014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v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85"/>
            <a:ext cx="9174480" cy="129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9894" y="281752"/>
            <a:ext cx="25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254061"/>
                </a:solidFill>
              </a:rPr>
              <a:t>Shia</a:t>
            </a:r>
            <a:endParaRPr lang="en-US" sz="4000" dirty="0">
              <a:solidFill>
                <a:srgbClr val="25406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1501538"/>
            <a:ext cx="91315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254061"/>
                </a:solidFill>
              </a:rPr>
              <a:t>Second Islamic sect to exist</a:t>
            </a:r>
          </a:p>
          <a:p>
            <a:endParaRPr lang="en-US" sz="3000" dirty="0">
              <a:solidFill>
                <a:srgbClr val="254061"/>
              </a:solidFill>
            </a:endParaRPr>
          </a:p>
          <a:p>
            <a:r>
              <a:rPr lang="en-US" sz="3000" dirty="0" smtClean="0">
                <a:solidFill>
                  <a:srgbClr val="254061"/>
                </a:solidFill>
              </a:rPr>
              <a:t>Heavy influence in Iran and Iraq</a:t>
            </a:r>
          </a:p>
          <a:p>
            <a:endParaRPr lang="en-US" sz="3000" dirty="0" smtClean="0">
              <a:solidFill>
                <a:srgbClr val="254061"/>
              </a:solidFill>
            </a:endParaRPr>
          </a:p>
          <a:p>
            <a:r>
              <a:rPr lang="en-US" sz="3000" dirty="0" smtClean="0">
                <a:solidFill>
                  <a:srgbClr val="254061"/>
                </a:solidFill>
              </a:rPr>
              <a:t>Conflict with Sunni sect over place</a:t>
            </a:r>
            <a:endParaRPr lang="en-US" sz="3000" dirty="0">
              <a:solidFill>
                <a:srgbClr val="25406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11" y="153152"/>
            <a:ext cx="707886" cy="707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575" y="4715306"/>
            <a:ext cx="2604104" cy="17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V="1">
            <a:off x="0" y="0"/>
            <a:ext cx="9174480" cy="11014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v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85"/>
            <a:ext cx="9174480" cy="129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9894" y="281752"/>
            <a:ext cx="25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254061"/>
                </a:solidFill>
              </a:rPr>
              <a:t>Mecca</a:t>
            </a:r>
            <a:endParaRPr lang="en-US" sz="4000" dirty="0">
              <a:solidFill>
                <a:srgbClr val="25406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11" y="153152"/>
            <a:ext cx="707886" cy="707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3125"/>
          <a:stretch/>
        </p:blipFill>
        <p:spPr>
          <a:xfrm>
            <a:off x="0" y="1101485"/>
            <a:ext cx="9174480" cy="595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1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0800000" flipV="1">
            <a:off x="0" y="0"/>
            <a:ext cx="9174480" cy="110148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av-b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185"/>
            <a:ext cx="9174480" cy="129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39894" y="281752"/>
            <a:ext cx="25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 smtClean="0">
                <a:solidFill>
                  <a:srgbClr val="254061"/>
                </a:solidFill>
              </a:rPr>
              <a:t>Sa’i</a:t>
            </a:r>
            <a:endParaRPr lang="en-US" sz="4000" dirty="0">
              <a:solidFill>
                <a:srgbClr val="25406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311" y="153152"/>
            <a:ext cx="707886" cy="707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7476"/>
          <a:stretch/>
        </p:blipFill>
        <p:spPr>
          <a:xfrm>
            <a:off x="0" y="1101485"/>
            <a:ext cx="9144000" cy="57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61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116</Words>
  <Application>Microsoft Macintosh PowerPoint</Application>
  <PresentationFormat>On-screen Show (4:3)</PresentationFormat>
  <Paragraphs>46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Syracuse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Blaine Killen</dc:creator>
  <cp:lastModifiedBy>Blaine Killen</cp:lastModifiedBy>
  <cp:revision>28</cp:revision>
  <dcterms:created xsi:type="dcterms:W3CDTF">2012-08-09T05:47:59Z</dcterms:created>
  <dcterms:modified xsi:type="dcterms:W3CDTF">2012-08-09T17:19:33Z</dcterms:modified>
</cp:coreProperties>
</file>